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56" r:id="rId3"/>
    <p:sldId id="262" r:id="rId4"/>
    <p:sldId id="265" r:id="rId5"/>
    <p:sldId id="263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CBC57-FCEE-492E-B7D8-1FBC7C43D622}" type="doc">
      <dgm:prSet loTypeId="urn:microsoft.com/office/officeart/2005/8/layout/cycle4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7B9AAC9-B08D-48A9-A2EC-4814AB6BBD6C}">
      <dgm:prSet phldrT="[Texte]" custT="1"/>
      <dgm:spPr/>
      <dgm:t>
        <a:bodyPr/>
        <a:lstStyle/>
        <a:p>
          <a:r>
            <a:rPr lang="fr-FR" sz="1400" b="1" baseline="0" dirty="0" smtClean="0">
              <a:latin typeface="Comic Sans MS" pitchFamily="66" charset="0"/>
            </a:rPr>
            <a:t>E.T.D</a:t>
          </a:r>
        </a:p>
        <a:p>
          <a:r>
            <a:rPr lang="fr-FR" sz="1200" baseline="0" dirty="0" smtClean="0">
              <a:latin typeface="Comic Sans MS" pitchFamily="66" charset="0"/>
            </a:rPr>
            <a:t>Inter Comité</a:t>
          </a:r>
        </a:p>
        <a:p>
          <a:r>
            <a:rPr lang="fr-FR" sz="1200" baseline="0" dirty="0" smtClean="0">
              <a:latin typeface="Comic Sans MS" pitchFamily="66" charset="0"/>
            </a:rPr>
            <a:t>Inter Bassins</a:t>
          </a:r>
        </a:p>
        <a:p>
          <a:r>
            <a:rPr lang="fr-FR" sz="1200" baseline="0" dirty="0" smtClean="0">
              <a:latin typeface="Comic Sans MS" pitchFamily="66" charset="0"/>
            </a:rPr>
            <a:t>Formations</a:t>
          </a:r>
          <a:endParaRPr lang="fr-FR" sz="1200" baseline="0" dirty="0">
            <a:latin typeface="Comic Sans MS" pitchFamily="66" charset="0"/>
          </a:endParaRPr>
        </a:p>
      </dgm:t>
    </dgm:pt>
    <dgm:pt modelId="{E72F566D-AF38-43D3-B249-F7D28326A76B}" type="parTrans" cxnId="{29ADB371-8550-46D1-AFB5-51BDBA4469A0}">
      <dgm:prSet/>
      <dgm:spPr/>
      <dgm:t>
        <a:bodyPr/>
        <a:lstStyle/>
        <a:p>
          <a:endParaRPr lang="fr-FR"/>
        </a:p>
      </dgm:t>
    </dgm:pt>
    <dgm:pt modelId="{82CF191F-CAAD-430D-A225-A2B264C3FB7F}" type="sibTrans" cxnId="{29ADB371-8550-46D1-AFB5-51BDBA4469A0}">
      <dgm:prSet/>
      <dgm:spPr/>
      <dgm:t>
        <a:bodyPr/>
        <a:lstStyle/>
        <a:p>
          <a:endParaRPr lang="fr-FR"/>
        </a:p>
      </dgm:t>
    </dgm:pt>
    <dgm:pt modelId="{54972022-F8C6-4539-889B-6B086B8A3E65}">
      <dgm:prSet phldrT="[Texte]"/>
      <dgm:spPr/>
      <dgm:t>
        <a:bodyPr/>
        <a:lstStyle/>
        <a:p>
          <a:r>
            <a:rPr lang="fr-FR" b="1" i="0" baseline="0" dirty="0" smtClean="0">
              <a:latin typeface="Comic Sans MS" pitchFamily="66" charset="0"/>
            </a:rPr>
            <a:t>Bassin Levant</a:t>
          </a:r>
          <a:endParaRPr lang="fr-FR" b="1" i="0" baseline="0" dirty="0">
            <a:latin typeface="Comic Sans MS" pitchFamily="66" charset="0"/>
          </a:endParaRPr>
        </a:p>
      </dgm:t>
    </dgm:pt>
    <dgm:pt modelId="{9B171ED5-1965-471A-8F55-8E80ACB04C79}" type="parTrans" cxnId="{AFEE500A-DA9E-4250-8D4B-AF4BB3FC0229}">
      <dgm:prSet/>
      <dgm:spPr/>
      <dgm:t>
        <a:bodyPr/>
        <a:lstStyle/>
        <a:p>
          <a:endParaRPr lang="fr-FR"/>
        </a:p>
      </dgm:t>
    </dgm:pt>
    <dgm:pt modelId="{A129C4A2-2341-416B-9EFF-3455C8632DE1}" type="sibTrans" cxnId="{AFEE500A-DA9E-4250-8D4B-AF4BB3FC0229}">
      <dgm:prSet/>
      <dgm:spPr/>
      <dgm:t>
        <a:bodyPr/>
        <a:lstStyle/>
        <a:p>
          <a:endParaRPr lang="fr-FR"/>
        </a:p>
      </dgm:t>
    </dgm:pt>
    <dgm:pt modelId="{AF4BE184-A764-454D-8D3D-B8E3C515F4F3}">
      <dgm:prSet phldrT="[Texte]" custT="1"/>
      <dgm:spPr/>
      <dgm:t>
        <a:bodyPr/>
        <a:lstStyle/>
        <a:p>
          <a:r>
            <a:rPr lang="fr-FR" sz="1400" b="1" baseline="0" dirty="0" smtClean="0">
              <a:latin typeface="Comic Sans MS" pitchFamily="66" charset="0"/>
            </a:rPr>
            <a:t>ARBITRAGE</a:t>
          </a:r>
        </a:p>
        <a:p>
          <a:r>
            <a:rPr lang="fr-FR" sz="1200" baseline="0" dirty="0" smtClean="0">
              <a:latin typeface="Comic Sans MS" pitchFamily="66" charset="0"/>
            </a:rPr>
            <a:t>Juges Arbitres</a:t>
          </a:r>
        </a:p>
        <a:p>
          <a:r>
            <a:rPr lang="fr-FR" sz="1200" baseline="0" dirty="0" smtClean="0">
              <a:latin typeface="Comic Sans MS" pitchFamily="66" charset="0"/>
            </a:rPr>
            <a:t>JAJ </a:t>
          </a:r>
        </a:p>
        <a:p>
          <a:r>
            <a:rPr lang="fr-FR" sz="1200" baseline="0" dirty="0" smtClean="0">
              <a:latin typeface="Comic Sans MS" pitchFamily="66" charset="0"/>
            </a:rPr>
            <a:t>Ecoles</a:t>
          </a:r>
          <a:endParaRPr lang="fr-FR" sz="1200" baseline="0" dirty="0">
            <a:latin typeface="Comic Sans MS" pitchFamily="66" charset="0"/>
          </a:endParaRPr>
        </a:p>
      </dgm:t>
    </dgm:pt>
    <dgm:pt modelId="{CCE16C69-F012-4C4E-95DC-00084D617956}" type="parTrans" cxnId="{09A33524-C7F6-4E29-98E6-F7E75CD5AB06}">
      <dgm:prSet/>
      <dgm:spPr/>
      <dgm:t>
        <a:bodyPr/>
        <a:lstStyle/>
        <a:p>
          <a:endParaRPr lang="fr-FR"/>
        </a:p>
      </dgm:t>
    </dgm:pt>
    <dgm:pt modelId="{7ABB918D-C50A-4A09-9177-51033A7DD160}" type="sibTrans" cxnId="{09A33524-C7F6-4E29-98E6-F7E75CD5AB06}">
      <dgm:prSet/>
      <dgm:spPr/>
      <dgm:t>
        <a:bodyPr/>
        <a:lstStyle/>
        <a:p>
          <a:endParaRPr lang="fr-FR"/>
        </a:p>
      </dgm:t>
    </dgm:pt>
    <dgm:pt modelId="{D1C4B5A4-A416-4DAD-B1D0-F72E78814CC0}">
      <dgm:prSet phldrT="[Texte]"/>
      <dgm:spPr/>
      <dgm:t>
        <a:bodyPr/>
        <a:lstStyle/>
        <a:p>
          <a:r>
            <a:rPr lang="fr-FR" b="1" dirty="0" smtClean="0">
              <a:latin typeface="Comic Sans MS" pitchFamily="66" charset="0"/>
            </a:rPr>
            <a:t>Bassin Métropole NICE</a:t>
          </a:r>
          <a:endParaRPr lang="fr-FR" b="1" dirty="0">
            <a:latin typeface="Comic Sans MS" pitchFamily="66" charset="0"/>
          </a:endParaRPr>
        </a:p>
      </dgm:t>
    </dgm:pt>
    <dgm:pt modelId="{1C7FAE75-FAF8-41A7-ADE4-D420E9F10619}" type="parTrans" cxnId="{34CC96A3-057C-4CD2-BB46-1300F5C8DD2F}">
      <dgm:prSet/>
      <dgm:spPr/>
      <dgm:t>
        <a:bodyPr/>
        <a:lstStyle/>
        <a:p>
          <a:endParaRPr lang="fr-FR"/>
        </a:p>
      </dgm:t>
    </dgm:pt>
    <dgm:pt modelId="{75FCA3F8-831A-46E4-A05C-1B65D2F3F2ED}" type="sibTrans" cxnId="{34CC96A3-057C-4CD2-BB46-1300F5C8DD2F}">
      <dgm:prSet/>
      <dgm:spPr/>
      <dgm:t>
        <a:bodyPr/>
        <a:lstStyle/>
        <a:p>
          <a:endParaRPr lang="fr-FR"/>
        </a:p>
      </dgm:t>
    </dgm:pt>
    <dgm:pt modelId="{3109A631-BF42-4BAE-B408-B5432CED1D41}">
      <dgm:prSet phldrT="[Texte]" custT="1"/>
      <dgm:spPr/>
      <dgm:t>
        <a:bodyPr/>
        <a:lstStyle/>
        <a:p>
          <a:endParaRPr lang="fr-FR" sz="800" dirty="0" smtClean="0"/>
        </a:p>
        <a:p>
          <a:endParaRPr lang="fr-FR" sz="1400" b="1" dirty="0" smtClean="0">
            <a:latin typeface="Comic Sans MS" pitchFamily="66" charset="0"/>
          </a:endParaRPr>
        </a:p>
        <a:p>
          <a:endParaRPr lang="fr-FR" sz="1400" b="1" dirty="0" smtClean="0">
            <a:latin typeface="Comic Sans MS" pitchFamily="66" charset="0"/>
          </a:endParaRPr>
        </a:p>
        <a:p>
          <a:r>
            <a:rPr lang="fr-FR" sz="1400" b="1" dirty="0" smtClean="0">
              <a:latin typeface="Comic Sans MS" pitchFamily="66" charset="0"/>
            </a:rPr>
            <a:t>DEVELOPPEMENT</a:t>
          </a:r>
        </a:p>
        <a:p>
          <a:r>
            <a:rPr lang="fr-FR" sz="1200" dirty="0" smtClean="0">
              <a:latin typeface="Comic Sans MS" pitchFamily="66" charset="0"/>
            </a:rPr>
            <a:t>Baby</a:t>
          </a:r>
        </a:p>
        <a:p>
          <a:r>
            <a:rPr lang="fr-FR" sz="1200" dirty="0" err="1" smtClean="0">
              <a:latin typeface="Comic Sans MS" pitchFamily="66" charset="0"/>
            </a:rPr>
            <a:t>Handfit</a:t>
          </a:r>
          <a:endParaRPr lang="fr-FR" sz="1200" dirty="0" smtClean="0">
            <a:latin typeface="Comic Sans MS" pitchFamily="66" charset="0"/>
          </a:endParaRPr>
        </a:p>
        <a:p>
          <a:r>
            <a:rPr lang="fr-FR" sz="1200" dirty="0" err="1" smtClean="0">
              <a:latin typeface="Comic Sans MS" pitchFamily="66" charset="0"/>
            </a:rPr>
            <a:t>Sandball</a:t>
          </a:r>
          <a:endParaRPr lang="fr-FR" sz="1200" dirty="0" smtClean="0">
            <a:latin typeface="Comic Sans MS" pitchFamily="66" charset="0"/>
          </a:endParaRPr>
        </a:p>
        <a:p>
          <a:r>
            <a:rPr lang="fr-FR" sz="1200" dirty="0" smtClean="0">
              <a:latin typeface="Comic Sans MS" pitchFamily="66" charset="0"/>
            </a:rPr>
            <a:t>Beach hand</a:t>
          </a:r>
        </a:p>
        <a:p>
          <a:endParaRPr lang="fr-FR" sz="800" dirty="0"/>
        </a:p>
      </dgm:t>
    </dgm:pt>
    <dgm:pt modelId="{5E91A530-64E0-4549-BC83-7D2E3214864B}" type="parTrans" cxnId="{0F34DFBB-CBD6-4125-BEE8-AF4CD8E86024}">
      <dgm:prSet/>
      <dgm:spPr/>
      <dgm:t>
        <a:bodyPr/>
        <a:lstStyle/>
        <a:p>
          <a:endParaRPr lang="fr-FR"/>
        </a:p>
      </dgm:t>
    </dgm:pt>
    <dgm:pt modelId="{05B075CA-3CC0-4AF4-AB5B-F3BC9F8BA87A}" type="sibTrans" cxnId="{0F34DFBB-CBD6-4125-BEE8-AF4CD8E86024}">
      <dgm:prSet/>
      <dgm:spPr/>
      <dgm:t>
        <a:bodyPr/>
        <a:lstStyle/>
        <a:p>
          <a:endParaRPr lang="fr-FR"/>
        </a:p>
      </dgm:t>
    </dgm:pt>
    <dgm:pt modelId="{09CE6C27-BD9F-4F87-B7F6-029A333CA43B}">
      <dgm:prSet phldrT="[Texte]"/>
      <dgm:spPr/>
      <dgm:t>
        <a:bodyPr/>
        <a:lstStyle/>
        <a:p>
          <a:r>
            <a:rPr lang="fr-FR" b="1" i="0" baseline="0" dirty="0" smtClean="0">
              <a:latin typeface="Comic Sans MS" pitchFamily="66" charset="0"/>
            </a:rPr>
            <a:t>Bassin CANNES</a:t>
          </a:r>
          <a:endParaRPr lang="fr-FR" b="1" i="0" baseline="0" dirty="0">
            <a:latin typeface="Comic Sans MS" pitchFamily="66" charset="0"/>
          </a:endParaRPr>
        </a:p>
      </dgm:t>
    </dgm:pt>
    <dgm:pt modelId="{4B0C3A4C-AEE0-43F4-BA37-EC457B7A7297}" type="parTrans" cxnId="{CD4C78A7-2986-4200-94F5-29F7ADCA03FA}">
      <dgm:prSet/>
      <dgm:spPr/>
      <dgm:t>
        <a:bodyPr/>
        <a:lstStyle/>
        <a:p>
          <a:endParaRPr lang="fr-FR"/>
        </a:p>
      </dgm:t>
    </dgm:pt>
    <dgm:pt modelId="{520326A1-55D5-4D15-B45F-E51706D97192}" type="sibTrans" cxnId="{CD4C78A7-2986-4200-94F5-29F7ADCA03FA}">
      <dgm:prSet/>
      <dgm:spPr/>
      <dgm:t>
        <a:bodyPr/>
        <a:lstStyle/>
        <a:p>
          <a:endParaRPr lang="fr-FR"/>
        </a:p>
      </dgm:t>
    </dgm:pt>
    <dgm:pt modelId="{7ACCCC52-2230-4368-9A58-4CC28007294C}">
      <dgm:prSet phldrT="[Texte]" custT="1"/>
      <dgm:spPr/>
      <dgm:t>
        <a:bodyPr/>
        <a:lstStyle/>
        <a:p>
          <a:endParaRPr lang="fr-FR" sz="1400" b="1" dirty="0" smtClean="0">
            <a:latin typeface="Comic Sans MS" pitchFamily="66" charset="0"/>
          </a:endParaRPr>
        </a:p>
        <a:p>
          <a:r>
            <a:rPr lang="fr-FR" sz="1400" b="1" dirty="0" smtClean="0">
              <a:latin typeface="Comic Sans MS" pitchFamily="66" charset="0"/>
            </a:rPr>
            <a:t>SPORTIVE</a:t>
          </a:r>
        </a:p>
        <a:p>
          <a:r>
            <a:rPr lang="fr-FR" sz="1200" dirty="0" smtClean="0">
              <a:latin typeface="Comic Sans MS" pitchFamily="66" charset="0"/>
            </a:rPr>
            <a:t>Formules</a:t>
          </a:r>
        </a:p>
        <a:p>
          <a:r>
            <a:rPr lang="fr-FR" sz="1200" dirty="0" smtClean="0">
              <a:latin typeface="Comic Sans MS" pitchFamily="66" charset="0"/>
            </a:rPr>
            <a:t>Règlements</a:t>
          </a:r>
        </a:p>
        <a:p>
          <a:r>
            <a:rPr lang="fr-FR" sz="1200" dirty="0" smtClean="0">
              <a:latin typeface="Comic Sans MS" pitchFamily="66" charset="0"/>
            </a:rPr>
            <a:t>Qualifications</a:t>
          </a:r>
        </a:p>
      </dgm:t>
    </dgm:pt>
    <dgm:pt modelId="{B78A2EEA-B9D3-4B34-8F02-71AE2208FFD2}" type="parTrans" cxnId="{BD75B0DD-EF23-40FD-AEA7-A1162FDB45D3}">
      <dgm:prSet/>
      <dgm:spPr/>
      <dgm:t>
        <a:bodyPr/>
        <a:lstStyle/>
        <a:p>
          <a:endParaRPr lang="fr-FR"/>
        </a:p>
      </dgm:t>
    </dgm:pt>
    <dgm:pt modelId="{E3E0E200-D20E-4B54-8FB1-1A32B66CB6A7}" type="sibTrans" cxnId="{BD75B0DD-EF23-40FD-AEA7-A1162FDB45D3}">
      <dgm:prSet/>
      <dgm:spPr/>
      <dgm:t>
        <a:bodyPr/>
        <a:lstStyle/>
        <a:p>
          <a:endParaRPr lang="fr-FR"/>
        </a:p>
      </dgm:t>
    </dgm:pt>
    <dgm:pt modelId="{3C47AD58-DEEF-470B-B92A-DCCCD8717276}">
      <dgm:prSet phldrT="[Texte]"/>
      <dgm:spPr/>
      <dgm:t>
        <a:bodyPr/>
        <a:lstStyle/>
        <a:p>
          <a:r>
            <a:rPr lang="fr-FR" b="1" i="0" baseline="0" dirty="0" smtClean="0">
              <a:latin typeface="Comic Sans MS" pitchFamily="66" charset="0"/>
            </a:rPr>
            <a:t>Bassin ANTIBES</a:t>
          </a:r>
          <a:endParaRPr lang="fr-FR" b="1" i="0" baseline="0" dirty="0">
            <a:latin typeface="Comic Sans MS" pitchFamily="66" charset="0"/>
          </a:endParaRPr>
        </a:p>
      </dgm:t>
    </dgm:pt>
    <dgm:pt modelId="{68C5B8F1-2E0A-4358-AD71-060E47B42D87}" type="parTrans" cxnId="{02545A6D-E6E2-42C7-AB17-876CEA6D623D}">
      <dgm:prSet/>
      <dgm:spPr/>
      <dgm:t>
        <a:bodyPr/>
        <a:lstStyle/>
        <a:p>
          <a:endParaRPr lang="fr-FR"/>
        </a:p>
      </dgm:t>
    </dgm:pt>
    <dgm:pt modelId="{C2BFAA82-ADA9-4AF9-820C-9595AA8BDCEA}" type="sibTrans" cxnId="{02545A6D-E6E2-42C7-AB17-876CEA6D623D}">
      <dgm:prSet/>
      <dgm:spPr/>
      <dgm:t>
        <a:bodyPr/>
        <a:lstStyle/>
        <a:p>
          <a:endParaRPr lang="fr-FR"/>
        </a:p>
      </dgm:t>
    </dgm:pt>
    <dgm:pt modelId="{14D62196-89CA-4089-BDEB-CD14E599B608}" type="pres">
      <dgm:prSet presAssocID="{6BACBC57-FCEE-492E-B7D8-1FBC7C43D62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6FBFC26-621D-4248-9EC4-3AE79A6A7BCB}" type="pres">
      <dgm:prSet presAssocID="{6BACBC57-FCEE-492E-B7D8-1FBC7C43D622}" presName="children" presStyleCnt="0"/>
      <dgm:spPr/>
    </dgm:pt>
    <dgm:pt modelId="{57AD4A25-9BB4-45FF-95FB-DFBF6299D57F}" type="pres">
      <dgm:prSet presAssocID="{6BACBC57-FCEE-492E-B7D8-1FBC7C43D622}" presName="child1group" presStyleCnt="0"/>
      <dgm:spPr/>
    </dgm:pt>
    <dgm:pt modelId="{A78E966C-F3D7-4CF3-A4AD-C5A7FF070A47}" type="pres">
      <dgm:prSet presAssocID="{6BACBC57-FCEE-492E-B7D8-1FBC7C43D622}" presName="child1" presStyleLbl="bgAcc1" presStyleIdx="0" presStyleCnt="4" custLinFactNeighborX="-18369"/>
      <dgm:spPr/>
      <dgm:t>
        <a:bodyPr/>
        <a:lstStyle/>
        <a:p>
          <a:endParaRPr lang="fr-FR"/>
        </a:p>
      </dgm:t>
    </dgm:pt>
    <dgm:pt modelId="{89B70244-44FA-4D4C-AEDF-7F39B23F76B9}" type="pres">
      <dgm:prSet presAssocID="{6BACBC57-FCEE-492E-B7D8-1FBC7C43D62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795EC6-2EAA-4E35-B1B4-87AA209135FE}" type="pres">
      <dgm:prSet presAssocID="{6BACBC57-FCEE-492E-B7D8-1FBC7C43D622}" presName="child2group" presStyleCnt="0"/>
      <dgm:spPr/>
    </dgm:pt>
    <dgm:pt modelId="{24E788EA-A6F9-4775-9D89-9882C24CC39C}" type="pres">
      <dgm:prSet presAssocID="{6BACBC57-FCEE-492E-B7D8-1FBC7C43D622}" presName="child2" presStyleLbl="bgAcc1" presStyleIdx="1" presStyleCnt="4" custLinFactNeighborX="18404"/>
      <dgm:spPr/>
      <dgm:t>
        <a:bodyPr/>
        <a:lstStyle/>
        <a:p>
          <a:endParaRPr lang="fr-FR"/>
        </a:p>
      </dgm:t>
    </dgm:pt>
    <dgm:pt modelId="{EF5C6190-1AAC-439B-8012-BA3748CF36A7}" type="pres">
      <dgm:prSet presAssocID="{6BACBC57-FCEE-492E-B7D8-1FBC7C43D62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F07105-504C-498F-BC35-5AB0962D1EE3}" type="pres">
      <dgm:prSet presAssocID="{6BACBC57-FCEE-492E-B7D8-1FBC7C43D622}" presName="child3group" presStyleCnt="0"/>
      <dgm:spPr/>
    </dgm:pt>
    <dgm:pt modelId="{3087E2C5-63E4-47A2-81AF-B08DBC59CC4F}" type="pres">
      <dgm:prSet presAssocID="{6BACBC57-FCEE-492E-B7D8-1FBC7C43D622}" presName="child3" presStyleLbl="bgAcc1" presStyleIdx="2" presStyleCnt="4" custLinFactNeighborX="18404" custLinFactNeighborY="-309"/>
      <dgm:spPr/>
      <dgm:t>
        <a:bodyPr/>
        <a:lstStyle/>
        <a:p>
          <a:endParaRPr lang="fr-FR"/>
        </a:p>
      </dgm:t>
    </dgm:pt>
    <dgm:pt modelId="{25724F24-EA27-49E7-831D-9E78CAD51A3B}" type="pres">
      <dgm:prSet presAssocID="{6BACBC57-FCEE-492E-B7D8-1FBC7C43D62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25DAAF-3CFB-4FE8-985C-F8E6E8CB9701}" type="pres">
      <dgm:prSet presAssocID="{6BACBC57-FCEE-492E-B7D8-1FBC7C43D622}" presName="child4group" presStyleCnt="0"/>
      <dgm:spPr/>
    </dgm:pt>
    <dgm:pt modelId="{E37D6410-386F-4D2F-8878-CFBE85C976DB}" type="pres">
      <dgm:prSet presAssocID="{6BACBC57-FCEE-492E-B7D8-1FBC7C43D622}" presName="child4" presStyleLbl="bgAcc1" presStyleIdx="3" presStyleCnt="4" custLinFactNeighborX="-18369" custLinFactNeighborY="-309"/>
      <dgm:spPr/>
      <dgm:t>
        <a:bodyPr/>
        <a:lstStyle/>
        <a:p>
          <a:endParaRPr lang="fr-FR"/>
        </a:p>
      </dgm:t>
    </dgm:pt>
    <dgm:pt modelId="{A5574918-1975-4BDD-BA40-8FDC8C0989BF}" type="pres">
      <dgm:prSet presAssocID="{6BACBC57-FCEE-492E-B7D8-1FBC7C43D62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0FFA0C-400F-4C4F-B046-845570048D68}" type="pres">
      <dgm:prSet presAssocID="{6BACBC57-FCEE-492E-B7D8-1FBC7C43D622}" presName="childPlaceholder" presStyleCnt="0"/>
      <dgm:spPr/>
    </dgm:pt>
    <dgm:pt modelId="{383A0E36-1DAB-47F5-B9C3-14C2C67BE2B9}" type="pres">
      <dgm:prSet presAssocID="{6BACBC57-FCEE-492E-B7D8-1FBC7C43D622}" presName="circle" presStyleCnt="0"/>
      <dgm:spPr/>
    </dgm:pt>
    <dgm:pt modelId="{8496490A-7A74-4946-840D-A982D4298EA2}" type="pres">
      <dgm:prSet presAssocID="{6BACBC57-FCEE-492E-B7D8-1FBC7C43D62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75E1CD-C40D-4108-944D-EE85F016DFA6}" type="pres">
      <dgm:prSet presAssocID="{6BACBC57-FCEE-492E-B7D8-1FBC7C43D62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5844E3-5BFF-4989-9C4F-E2E883C9DF22}" type="pres">
      <dgm:prSet presAssocID="{6BACBC57-FCEE-492E-B7D8-1FBC7C43D62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95E3F0-1C85-4290-99B1-411FAEF633CA}" type="pres">
      <dgm:prSet presAssocID="{6BACBC57-FCEE-492E-B7D8-1FBC7C43D62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0C944A-B5F0-4748-B97A-E8C3B91D1639}" type="pres">
      <dgm:prSet presAssocID="{6BACBC57-FCEE-492E-B7D8-1FBC7C43D622}" presName="quadrantPlaceholder" presStyleCnt="0"/>
      <dgm:spPr/>
    </dgm:pt>
    <dgm:pt modelId="{F3D96AF4-3A36-440D-8A04-8B387E7E437C}" type="pres">
      <dgm:prSet presAssocID="{6BACBC57-FCEE-492E-B7D8-1FBC7C43D622}" presName="center1" presStyleLbl="fgShp" presStyleIdx="0" presStyleCnt="2" custLinFactY="-34948" custLinFactNeighborX="452" custLinFactNeighborY="-100000"/>
      <dgm:spPr/>
    </dgm:pt>
    <dgm:pt modelId="{AE279459-0D3C-4ABB-B7B8-8960FB51600C}" type="pres">
      <dgm:prSet presAssocID="{6BACBC57-FCEE-492E-B7D8-1FBC7C43D622}" presName="center2" presStyleLbl="fgShp" presStyleIdx="1" presStyleCnt="2" custAng="16200000" custLinFactX="100000" custLinFactNeighborX="139934" custLinFactNeighborY="-21462"/>
      <dgm:spPr/>
      <dgm:t>
        <a:bodyPr/>
        <a:lstStyle/>
        <a:p>
          <a:endParaRPr lang="fr-FR"/>
        </a:p>
      </dgm:t>
    </dgm:pt>
  </dgm:ptLst>
  <dgm:cxnLst>
    <dgm:cxn modelId="{7DB8D3CC-0751-4EBA-876B-125C9EBE7523}" type="presOf" srcId="{3C47AD58-DEEF-470B-B92A-DCCCD8717276}" destId="{A5574918-1975-4BDD-BA40-8FDC8C0989BF}" srcOrd="1" destOrd="0" presId="urn:microsoft.com/office/officeart/2005/8/layout/cycle4"/>
    <dgm:cxn modelId="{1543B74B-F109-4780-9E00-67E21A3ADD95}" type="presOf" srcId="{54972022-F8C6-4539-889B-6B086B8A3E65}" destId="{A78E966C-F3D7-4CF3-A4AD-C5A7FF070A47}" srcOrd="0" destOrd="0" presId="urn:microsoft.com/office/officeart/2005/8/layout/cycle4"/>
    <dgm:cxn modelId="{CBC5C6D1-CAFA-4521-ABFF-202B1E3511CD}" type="presOf" srcId="{54972022-F8C6-4539-889B-6B086B8A3E65}" destId="{89B70244-44FA-4D4C-AEDF-7F39B23F76B9}" srcOrd="1" destOrd="0" presId="urn:microsoft.com/office/officeart/2005/8/layout/cycle4"/>
    <dgm:cxn modelId="{F6A73EC0-5FDF-4860-A187-221D836A3F00}" type="presOf" srcId="{3C47AD58-DEEF-470B-B92A-DCCCD8717276}" destId="{E37D6410-386F-4D2F-8878-CFBE85C976DB}" srcOrd="0" destOrd="0" presId="urn:microsoft.com/office/officeart/2005/8/layout/cycle4"/>
    <dgm:cxn modelId="{867116A0-9DFD-4CD7-A35C-E917669C4211}" type="presOf" srcId="{7ACCCC52-2230-4368-9A58-4CC28007294C}" destId="{0295E3F0-1C85-4290-99B1-411FAEF633CA}" srcOrd="0" destOrd="0" presId="urn:microsoft.com/office/officeart/2005/8/layout/cycle4"/>
    <dgm:cxn modelId="{1BF03205-A1AE-44B0-B348-5AB4FB2EC4D2}" type="presOf" srcId="{09CE6C27-BD9F-4F87-B7F6-029A333CA43B}" destId="{25724F24-EA27-49E7-831D-9E78CAD51A3B}" srcOrd="1" destOrd="0" presId="urn:microsoft.com/office/officeart/2005/8/layout/cycle4"/>
    <dgm:cxn modelId="{C4BF0F33-7A29-432F-A284-7CF572066F89}" type="presOf" srcId="{E7B9AAC9-B08D-48A9-A2EC-4814AB6BBD6C}" destId="{8496490A-7A74-4946-840D-A982D4298EA2}" srcOrd="0" destOrd="0" presId="urn:microsoft.com/office/officeart/2005/8/layout/cycle4"/>
    <dgm:cxn modelId="{02545A6D-E6E2-42C7-AB17-876CEA6D623D}" srcId="{7ACCCC52-2230-4368-9A58-4CC28007294C}" destId="{3C47AD58-DEEF-470B-B92A-DCCCD8717276}" srcOrd="0" destOrd="0" parTransId="{68C5B8F1-2E0A-4358-AD71-060E47B42D87}" sibTransId="{C2BFAA82-ADA9-4AF9-820C-9595AA8BDCEA}"/>
    <dgm:cxn modelId="{29ADB371-8550-46D1-AFB5-51BDBA4469A0}" srcId="{6BACBC57-FCEE-492E-B7D8-1FBC7C43D622}" destId="{E7B9AAC9-B08D-48A9-A2EC-4814AB6BBD6C}" srcOrd="0" destOrd="0" parTransId="{E72F566D-AF38-43D3-B249-F7D28326A76B}" sibTransId="{82CF191F-CAAD-430D-A225-A2B264C3FB7F}"/>
    <dgm:cxn modelId="{34CC96A3-057C-4CD2-BB46-1300F5C8DD2F}" srcId="{AF4BE184-A764-454D-8D3D-B8E3C515F4F3}" destId="{D1C4B5A4-A416-4DAD-B1D0-F72E78814CC0}" srcOrd="0" destOrd="0" parTransId="{1C7FAE75-FAF8-41A7-ADE4-D420E9F10619}" sibTransId="{75FCA3F8-831A-46E4-A05C-1B65D2F3F2ED}"/>
    <dgm:cxn modelId="{BD75B0DD-EF23-40FD-AEA7-A1162FDB45D3}" srcId="{6BACBC57-FCEE-492E-B7D8-1FBC7C43D622}" destId="{7ACCCC52-2230-4368-9A58-4CC28007294C}" srcOrd="3" destOrd="0" parTransId="{B78A2EEA-B9D3-4B34-8F02-71AE2208FFD2}" sibTransId="{E3E0E200-D20E-4B54-8FB1-1A32B66CB6A7}"/>
    <dgm:cxn modelId="{AFEE500A-DA9E-4250-8D4B-AF4BB3FC0229}" srcId="{E7B9AAC9-B08D-48A9-A2EC-4814AB6BBD6C}" destId="{54972022-F8C6-4539-889B-6B086B8A3E65}" srcOrd="0" destOrd="0" parTransId="{9B171ED5-1965-471A-8F55-8E80ACB04C79}" sibTransId="{A129C4A2-2341-416B-9EFF-3455C8632DE1}"/>
    <dgm:cxn modelId="{0F34DFBB-CBD6-4125-BEE8-AF4CD8E86024}" srcId="{6BACBC57-FCEE-492E-B7D8-1FBC7C43D622}" destId="{3109A631-BF42-4BAE-B408-B5432CED1D41}" srcOrd="2" destOrd="0" parTransId="{5E91A530-64E0-4549-BC83-7D2E3214864B}" sibTransId="{05B075CA-3CC0-4AF4-AB5B-F3BC9F8BA87A}"/>
    <dgm:cxn modelId="{3EE17037-39D9-40D0-B310-1A0F36E507D8}" type="presOf" srcId="{D1C4B5A4-A416-4DAD-B1D0-F72E78814CC0}" destId="{EF5C6190-1AAC-439B-8012-BA3748CF36A7}" srcOrd="1" destOrd="0" presId="urn:microsoft.com/office/officeart/2005/8/layout/cycle4"/>
    <dgm:cxn modelId="{CD4C78A7-2986-4200-94F5-29F7ADCA03FA}" srcId="{3109A631-BF42-4BAE-B408-B5432CED1D41}" destId="{09CE6C27-BD9F-4F87-B7F6-029A333CA43B}" srcOrd="0" destOrd="0" parTransId="{4B0C3A4C-AEE0-43F4-BA37-EC457B7A7297}" sibTransId="{520326A1-55D5-4D15-B45F-E51706D97192}"/>
    <dgm:cxn modelId="{D066D02B-39CB-49FE-B8A1-4BEF75FA7384}" type="presOf" srcId="{AF4BE184-A764-454D-8D3D-B8E3C515F4F3}" destId="{0575E1CD-C40D-4108-944D-EE85F016DFA6}" srcOrd="0" destOrd="0" presId="urn:microsoft.com/office/officeart/2005/8/layout/cycle4"/>
    <dgm:cxn modelId="{B890979F-2252-4534-8BDB-5949A9B88244}" type="presOf" srcId="{3109A631-BF42-4BAE-B408-B5432CED1D41}" destId="{AA5844E3-5BFF-4989-9C4F-E2E883C9DF22}" srcOrd="0" destOrd="0" presId="urn:microsoft.com/office/officeart/2005/8/layout/cycle4"/>
    <dgm:cxn modelId="{F18C46FD-8270-4754-8816-8AE9BB46C446}" type="presOf" srcId="{D1C4B5A4-A416-4DAD-B1D0-F72E78814CC0}" destId="{24E788EA-A6F9-4775-9D89-9882C24CC39C}" srcOrd="0" destOrd="0" presId="urn:microsoft.com/office/officeart/2005/8/layout/cycle4"/>
    <dgm:cxn modelId="{09A33524-C7F6-4E29-98E6-F7E75CD5AB06}" srcId="{6BACBC57-FCEE-492E-B7D8-1FBC7C43D622}" destId="{AF4BE184-A764-454D-8D3D-B8E3C515F4F3}" srcOrd="1" destOrd="0" parTransId="{CCE16C69-F012-4C4E-95DC-00084D617956}" sibTransId="{7ABB918D-C50A-4A09-9177-51033A7DD160}"/>
    <dgm:cxn modelId="{71CBDB36-F2E8-4059-AAE9-74FB13F05332}" type="presOf" srcId="{09CE6C27-BD9F-4F87-B7F6-029A333CA43B}" destId="{3087E2C5-63E4-47A2-81AF-B08DBC59CC4F}" srcOrd="0" destOrd="0" presId="urn:microsoft.com/office/officeart/2005/8/layout/cycle4"/>
    <dgm:cxn modelId="{41AA5AF6-C410-4E51-9021-8B7AA7DA9668}" type="presOf" srcId="{6BACBC57-FCEE-492E-B7D8-1FBC7C43D622}" destId="{14D62196-89CA-4089-BDEB-CD14E599B608}" srcOrd="0" destOrd="0" presId="urn:microsoft.com/office/officeart/2005/8/layout/cycle4"/>
    <dgm:cxn modelId="{B09AA270-8313-4BD2-9EFB-3C5F63301384}" type="presParOf" srcId="{14D62196-89CA-4089-BDEB-CD14E599B608}" destId="{26FBFC26-621D-4248-9EC4-3AE79A6A7BCB}" srcOrd="0" destOrd="0" presId="urn:microsoft.com/office/officeart/2005/8/layout/cycle4"/>
    <dgm:cxn modelId="{C6277412-9C00-43CF-B7BB-5902ECE14575}" type="presParOf" srcId="{26FBFC26-621D-4248-9EC4-3AE79A6A7BCB}" destId="{57AD4A25-9BB4-45FF-95FB-DFBF6299D57F}" srcOrd="0" destOrd="0" presId="urn:microsoft.com/office/officeart/2005/8/layout/cycle4"/>
    <dgm:cxn modelId="{7A4CABB0-CBD8-41D9-821B-9AF7900D309D}" type="presParOf" srcId="{57AD4A25-9BB4-45FF-95FB-DFBF6299D57F}" destId="{A78E966C-F3D7-4CF3-A4AD-C5A7FF070A47}" srcOrd="0" destOrd="0" presId="urn:microsoft.com/office/officeart/2005/8/layout/cycle4"/>
    <dgm:cxn modelId="{6C5EDC2C-22EF-4C6A-B3F7-9A6F2CD2CF01}" type="presParOf" srcId="{57AD4A25-9BB4-45FF-95FB-DFBF6299D57F}" destId="{89B70244-44FA-4D4C-AEDF-7F39B23F76B9}" srcOrd="1" destOrd="0" presId="urn:microsoft.com/office/officeart/2005/8/layout/cycle4"/>
    <dgm:cxn modelId="{72DE9471-F71B-480D-A2D4-FEA0C3F992BD}" type="presParOf" srcId="{26FBFC26-621D-4248-9EC4-3AE79A6A7BCB}" destId="{40795EC6-2EAA-4E35-B1B4-87AA209135FE}" srcOrd="1" destOrd="0" presId="urn:microsoft.com/office/officeart/2005/8/layout/cycle4"/>
    <dgm:cxn modelId="{53396750-4B9C-44E6-A9B6-786B73302D22}" type="presParOf" srcId="{40795EC6-2EAA-4E35-B1B4-87AA209135FE}" destId="{24E788EA-A6F9-4775-9D89-9882C24CC39C}" srcOrd="0" destOrd="0" presId="urn:microsoft.com/office/officeart/2005/8/layout/cycle4"/>
    <dgm:cxn modelId="{7BCF052F-AD30-4F91-9EDC-39887B96EDAF}" type="presParOf" srcId="{40795EC6-2EAA-4E35-B1B4-87AA209135FE}" destId="{EF5C6190-1AAC-439B-8012-BA3748CF36A7}" srcOrd="1" destOrd="0" presId="urn:microsoft.com/office/officeart/2005/8/layout/cycle4"/>
    <dgm:cxn modelId="{828670F9-1A9E-4950-B55D-1E24530C2BA2}" type="presParOf" srcId="{26FBFC26-621D-4248-9EC4-3AE79A6A7BCB}" destId="{43F07105-504C-498F-BC35-5AB0962D1EE3}" srcOrd="2" destOrd="0" presId="urn:microsoft.com/office/officeart/2005/8/layout/cycle4"/>
    <dgm:cxn modelId="{4CAE0159-0650-4731-AC0A-4B55895F8079}" type="presParOf" srcId="{43F07105-504C-498F-BC35-5AB0962D1EE3}" destId="{3087E2C5-63E4-47A2-81AF-B08DBC59CC4F}" srcOrd="0" destOrd="0" presId="urn:microsoft.com/office/officeart/2005/8/layout/cycle4"/>
    <dgm:cxn modelId="{964D34F3-5E2B-46C8-8970-417E5F30492C}" type="presParOf" srcId="{43F07105-504C-498F-BC35-5AB0962D1EE3}" destId="{25724F24-EA27-49E7-831D-9E78CAD51A3B}" srcOrd="1" destOrd="0" presId="urn:microsoft.com/office/officeart/2005/8/layout/cycle4"/>
    <dgm:cxn modelId="{432427E7-325D-40A9-9051-B32BBCD91F23}" type="presParOf" srcId="{26FBFC26-621D-4248-9EC4-3AE79A6A7BCB}" destId="{B825DAAF-3CFB-4FE8-985C-F8E6E8CB9701}" srcOrd="3" destOrd="0" presId="urn:microsoft.com/office/officeart/2005/8/layout/cycle4"/>
    <dgm:cxn modelId="{2BEB6E1E-1D53-4485-901C-F93ED0B827CE}" type="presParOf" srcId="{B825DAAF-3CFB-4FE8-985C-F8E6E8CB9701}" destId="{E37D6410-386F-4D2F-8878-CFBE85C976DB}" srcOrd="0" destOrd="0" presId="urn:microsoft.com/office/officeart/2005/8/layout/cycle4"/>
    <dgm:cxn modelId="{D64EFD58-34A9-4E91-9973-6D9F25C6C6FF}" type="presParOf" srcId="{B825DAAF-3CFB-4FE8-985C-F8E6E8CB9701}" destId="{A5574918-1975-4BDD-BA40-8FDC8C0989BF}" srcOrd="1" destOrd="0" presId="urn:microsoft.com/office/officeart/2005/8/layout/cycle4"/>
    <dgm:cxn modelId="{19F8F7DF-A709-4E50-8AAE-3A4BDBFACC2A}" type="presParOf" srcId="{26FBFC26-621D-4248-9EC4-3AE79A6A7BCB}" destId="{F90FFA0C-400F-4C4F-B046-845570048D68}" srcOrd="4" destOrd="0" presId="urn:microsoft.com/office/officeart/2005/8/layout/cycle4"/>
    <dgm:cxn modelId="{7703AFE8-5E56-481C-B594-9A58E59FB0B4}" type="presParOf" srcId="{14D62196-89CA-4089-BDEB-CD14E599B608}" destId="{383A0E36-1DAB-47F5-B9C3-14C2C67BE2B9}" srcOrd="1" destOrd="0" presId="urn:microsoft.com/office/officeart/2005/8/layout/cycle4"/>
    <dgm:cxn modelId="{2CE8B727-CEED-4FE8-BEA9-DCC65210733F}" type="presParOf" srcId="{383A0E36-1DAB-47F5-B9C3-14C2C67BE2B9}" destId="{8496490A-7A74-4946-840D-A982D4298EA2}" srcOrd="0" destOrd="0" presId="urn:microsoft.com/office/officeart/2005/8/layout/cycle4"/>
    <dgm:cxn modelId="{D993687C-B634-4A49-9150-55685459B359}" type="presParOf" srcId="{383A0E36-1DAB-47F5-B9C3-14C2C67BE2B9}" destId="{0575E1CD-C40D-4108-944D-EE85F016DFA6}" srcOrd="1" destOrd="0" presId="urn:microsoft.com/office/officeart/2005/8/layout/cycle4"/>
    <dgm:cxn modelId="{C22FAA31-97C4-4A46-A7E5-B4D3EE3ECCB9}" type="presParOf" srcId="{383A0E36-1DAB-47F5-B9C3-14C2C67BE2B9}" destId="{AA5844E3-5BFF-4989-9C4F-E2E883C9DF22}" srcOrd="2" destOrd="0" presId="urn:microsoft.com/office/officeart/2005/8/layout/cycle4"/>
    <dgm:cxn modelId="{90DD88A7-8F28-4A26-B7E0-64F9428E6E8E}" type="presParOf" srcId="{383A0E36-1DAB-47F5-B9C3-14C2C67BE2B9}" destId="{0295E3F0-1C85-4290-99B1-411FAEF633CA}" srcOrd="3" destOrd="0" presId="urn:microsoft.com/office/officeart/2005/8/layout/cycle4"/>
    <dgm:cxn modelId="{7CD376A6-9199-4E68-9E27-CAD12441C993}" type="presParOf" srcId="{383A0E36-1DAB-47F5-B9C3-14C2C67BE2B9}" destId="{690C944A-B5F0-4748-B97A-E8C3B91D1639}" srcOrd="4" destOrd="0" presId="urn:microsoft.com/office/officeart/2005/8/layout/cycle4"/>
    <dgm:cxn modelId="{A6931E4C-A2F8-4304-B6FF-AA3E8BBC5626}" type="presParOf" srcId="{14D62196-89CA-4089-BDEB-CD14E599B608}" destId="{F3D96AF4-3A36-440D-8A04-8B387E7E437C}" srcOrd="2" destOrd="0" presId="urn:microsoft.com/office/officeart/2005/8/layout/cycle4"/>
    <dgm:cxn modelId="{4B897596-0A61-4020-A9E1-653A4A2EACFB}" type="presParOf" srcId="{14D62196-89CA-4089-BDEB-CD14E599B608}" destId="{AE279459-0D3C-4ABB-B7B8-8960FB51600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87E2C5-63E4-47A2-81AF-B08DBC59CC4F}">
      <dsp:nvSpPr>
        <dsp:cNvPr id="0" name=""/>
        <dsp:cNvSpPr/>
      </dsp:nvSpPr>
      <dsp:spPr>
        <a:xfrm>
          <a:off x="5714039" y="3929083"/>
          <a:ext cx="2858520" cy="1851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i="0" kern="1200" baseline="0" dirty="0" smtClean="0">
              <a:latin typeface="Comic Sans MS" pitchFamily="66" charset="0"/>
            </a:rPr>
            <a:t>Bassin CANNES</a:t>
          </a:r>
          <a:endParaRPr lang="fr-FR" sz="2200" b="1" i="0" kern="1200" baseline="0" dirty="0">
            <a:latin typeface="Comic Sans MS" pitchFamily="66" charset="0"/>
          </a:endParaRPr>
        </a:p>
      </dsp:txBody>
      <dsp:txXfrm>
        <a:off x="6571595" y="4392001"/>
        <a:ext cx="2000964" cy="1388754"/>
      </dsp:txXfrm>
    </dsp:sp>
    <dsp:sp modelId="{E37D6410-386F-4D2F-8878-CFBE85C976DB}">
      <dsp:nvSpPr>
        <dsp:cNvPr id="0" name=""/>
        <dsp:cNvSpPr/>
      </dsp:nvSpPr>
      <dsp:spPr>
        <a:xfrm>
          <a:off x="0" y="3929083"/>
          <a:ext cx="2858520" cy="1851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i="0" kern="1200" baseline="0" dirty="0" smtClean="0">
              <a:latin typeface="Comic Sans MS" pitchFamily="66" charset="0"/>
            </a:rPr>
            <a:t>Bassin ANTIBES</a:t>
          </a:r>
          <a:endParaRPr lang="fr-FR" sz="2200" b="1" i="0" kern="1200" baseline="0" dirty="0">
            <a:latin typeface="Comic Sans MS" pitchFamily="66" charset="0"/>
          </a:endParaRPr>
        </a:p>
      </dsp:txBody>
      <dsp:txXfrm>
        <a:off x="0" y="4392001"/>
        <a:ext cx="2000964" cy="1388754"/>
      </dsp:txXfrm>
    </dsp:sp>
    <dsp:sp modelId="{24E788EA-A6F9-4775-9D89-9882C24CC39C}">
      <dsp:nvSpPr>
        <dsp:cNvPr id="0" name=""/>
        <dsp:cNvSpPr/>
      </dsp:nvSpPr>
      <dsp:spPr>
        <a:xfrm>
          <a:off x="5714039" y="0"/>
          <a:ext cx="2858520" cy="1851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kern="1200" dirty="0" smtClean="0">
              <a:latin typeface="Comic Sans MS" pitchFamily="66" charset="0"/>
            </a:rPr>
            <a:t>Bassin Métropole NICE</a:t>
          </a:r>
          <a:endParaRPr lang="fr-FR" sz="2200" b="1" kern="1200" dirty="0">
            <a:latin typeface="Comic Sans MS" pitchFamily="66" charset="0"/>
          </a:endParaRPr>
        </a:p>
      </dsp:txBody>
      <dsp:txXfrm>
        <a:off x="6571595" y="0"/>
        <a:ext cx="2000964" cy="1388754"/>
      </dsp:txXfrm>
    </dsp:sp>
    <dsp:sp modelId="{A78E966C-F3D7-4CF3-A4AD-C5A7FF070A47}">
      <dsp:nvSpPr>
        <dsp:cNvPr id="0" name=""/>
        <dsp:cNvSpPr/>
      </dsp:nvSpPr>
      <dsp:spPr>
        <a:xfrm>
          <a:off x="0" y="0"/>
          <a:ext cx="2858520" cy="1851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b="1" i="0" kern="1200" baseline="0" dirty="0" smtClean="0">
              <a:latin typeface="Comic Sans MS" pitchFamily="66" charset="0"/>
            </a:rPr>
            <a:t>Bassin Levant</a:t>
          </a:r>
          <a:endParaRPr lang="fr-FR" sz="2200" b="1" i="0" kern="1200" baseline="0" dirty="0">
            <a:latin typeface="Comic Sans MS" pitchFamily="66" charset="0"/>
          </a:endParaRPr>
        </a:p>
      </dsp:txBody>
      <dsp:txXfrm>
        <a:off x="0" y="0"/>
        <a:ext cx="2000964" cy="1388754"/>
      </dsp:txXfrm>
    </dsp:sp>
    <dsp:sp modelId="{8496490A-7A74-4946-840D-A982D4298EA2}">
      <dsp:nvSpPr>
        <dsp:cNvPr id="0" name=""/>
        <dsp:cNvSpPr/>
      </dsp:nvSpPr>
      <dsp:spPr>
        <a:xfrm>
          <a:off x="1722870" y="329829"/>
          <a:ext cx="2505544" cy="250554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baseline="0" dirty="0" smtClean="0">
              <a:latin typeface="Comic Sans MS" pitchFamily="66" charset="0"/>
            </a:rPr>
            <a:t>E.T.D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latin typeface="Comic Sans MS" pitchFamily="66" charset="0"/>
            </a:rPr>
            <a:t>Inter Comité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latin typeface="Comic Sans MS" pitchFamily="66" charset="0"/>
            </a:rPr>
            <a:t>Inter Bassins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latin typeface="Comic Sans MS" pitchFamily="66" charset="0"/>
            </a:rPr>
            <a:t>Formations</a:t>
          </a:r>
          <a:endParaRPr lang="fr-FR" sz="1200" kern="1200" baseline="0" dirty="0">
            <a:latin typeface="Comic Sans MS" pitchFamily="66" charset="0"/>
          </a:endParaRPr>
        </a:p>
      </dsp:txBody>
      <dsp:txXfrm>
        <a:off x="1722870" y="329829"/>
        <a:ext cx="2505544" cy="2505544"/>
      </dsp:txXfrm>
    </dsp:sp>
    <dsp:sp modelId="{0575E1CD-C40D-4108-944D-EE85F016DFA6}">
      <dsp:nvSpPr>
        <dsp:cNvPr id="0" name=""/>
        <dsp:cNvSpPr/>
      </dsp:nvSpPr>
      <dsp:spPr>
        <a:xfrm rot="5400000">
          <a:off x="4344144" y="329829"/>
          <a:ext cx="2505544" cy="250554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baseline="0" dirty="0" smtClean="0">
              <a:latin typeface="Comic Sans MS" pitchFamily="66" charset="0"/>
            </a:rPr>
            <a:t>ARBITRAGE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latin typeface="Comic Sans MS" pitchFamily="66" charset="0"/>
            </a:rPr>
            <a:t>Juges Arbitres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latin typeface="Comic Sans MS" pitchFamily="66" charset="0"/>
            </a:rPr>
            <a:t>JAJ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baseline="0" dirty="0" smtClean="0">
              <a:latin typeface="Comic Sans MS" pitchFamily="66" charset="0"/>
            </a:rPr>
            <a:t>Ecoles</a:t>
          </a:r>
          <a:endParaRPr lang="fr-FR" sz="1200" kern="1200" baseline="0" dirty="0">
            <a:latin typeface="Comic Sans MS" pitchFamily="66" charset="0"/>
          </a:endParaRPr>
        </a:p>
      </dsp:txBody>
      <dsp:txXfrm rot="5400000">
        <a:off x="4344144" y="329829"/>
        <a:ext cx="2505544" cy="2505544"/>
      </dsp:txXfrm>
    </dsp:sp>
    <dsp:sp modelId="{AA5844E3-5BFF-4989-9C4F-E2E883C9DF22}">
      <dsp:nvSpPr>
        <dsp:cNvPr id="0" name=""/>
        <dsp:cNvSpPr/>
      </dsp:nvSpPr>
      <dsp:spPr>
        <a:xfrm rot="10800000">
          <a:off x="4344144" y="2951103"/>
          <a:ext cx="2505544" cy="250554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dirty="0" smtClean="0">
            <a:latin typeface="Comic Sans MS" pitchFamily="66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dirty="0" smtClean="0">
            <a:latin typeface="Comic Sans MS" pitchFamily="66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Comic Sans MS" pitchFamily="66" charset="0"/>
            </a:rPr>
            <a:t>DEVELOPPEMENT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omic Sans MS" pitchFamily="66" charset="0"/>
            </a:rPr>
            <a:t>Baby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err="1" smtClean="0">
              <a:latin typeface="Comic Sans MS" pitchFamily="66" charset="0"/>
            </a:rPr>
            <a:t>Handfit</a:t>
          </a:r>
          <a:endParaRPr lang="fr-FR" sz="1200" kern="1200" dirty="0" smtClean="0">
            <a:latin typeface="Comic Sans MS" pitchFamily="66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err="1" smtClean="0">
              <a:latin typeface="Comic Sans MS" pitchFamily="66" charset="0"/>
            </a:rPr>
            <a:t>Sandball</a:t>
          </a:r>
          <a:endParaRPr lang="fr-FR" sz="1200" kern="1200" dirty="0" smtClean="0">
            <a:latin typeface="Comic Sans MS" pitchFamily="66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omic Sans MS" pitchFamily="66" charset="0"/>
            </a:rPr>
            <a:t>Beach hand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 dirty="0"/>
        </a:p>
      </dsp:txBody>
      <dsp:txXfrm rot="10800000">
        <a:off x="4344144" y="2951103"/>
        <a:ext cx="2505544" cy="2505544"/>
      </dsp:txXfrm>
    </dsp:sp>
    <dsp:sp modelId="{0295E3F0-1C85-4290-99B1-411FAEF633CA}">
      <dsp:nvSpPr>
        <dsp:cNvPr id="0" name=""/>
        <dsp:cNvSpPr/>
      </dsp:nvSpPr>
      <dsp:spPr>
        <a:xfrm rot="16200000">
          <a:off x="1722870" y="2951103"/>
          <a:ext cx="2505544" cy="250554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b="1" kern="1200" dirty="0" smtClean="0">
            <a:latin typeface="Comic Sans MS" pitchFamily="66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Comic Sans MS" pitchFamily="66" charset="0"/>
            </a:rPr>
            <a:t>SPORTIVE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omic Sans MS" pitchFamily="66" charset="0"/>
            </a:rPr>
            <a:t>Formules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omic Sans MS" pitchFamily="66" charset="0"/>
            </a:rPr>
            <a:t>Règlements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>
              <a:latin typeface="Comic Sans MS" pitchFamily="66" charset="0"/>
            </a:rPr>
            <a:t>Qualifications</a:t>
          </a:r>
        </a:p>
      </dsp:txBody>
      <dsp:txXfrm rot="16200000">
        <a:off x="1722870" y="2951103"/>
        <a:ext cx="2505544" cy="2505544"/>
      </dsp:txXfrm>
    </dsp:sp>
    <dsp:sp modelId="{F3D96AF4-3A36-440D-8A04-8B387E7E437C}">
      <dsp:nvSpPr>
        <dsp:cNvPr id="0" name=""/>
        <dsp:cNvSpPr/>
      </dsp:nvSpPr>
      <dsp:spPr>
        <a:xfrm>
          <a:off x="3857650" y="1357320"/>
          <a:ext cx="865078" cy="752242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E279459-0D3C-4ABB-B7B8-8960FB51600C}">
      <dsp:nvSpPr>
        <dsp:cNvPr id="0" name=""/>
        <dsp:cNvSpPr/>
      </dsp:nvSpPr>
      <dsp:spPr>
        <a:xfrm rot="5400000">
          <a:off x="5929358" y="2500333"/>
          <a:ext cx="865078" cy="752242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562F3-7957-4A89-B767-CFE1A946B634}" type="datetimeFigureOut">
              <a:rPr lang="fr-FR" smtClean="0"/>
              <a:pPr/>
              <a:t>20/07/2017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2FEA5-7FA7-4A47-9F24-4B92225927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260648" y="4139952"/>
            <a:ext cx="6408712" cy="4318248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082E8-9C68-4859-BAA6-39F71992B560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BF7CF-9B0C-4A53-9861-D352E2B66808}" type="datetime1">
              <a:rPr lang="fr-FR" smtClean="0"/>
              <a:pPr/>
              <a:t>20/07/2017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E0A-4899-4E24-BE2A-6C2521F11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D81C-83AE-4966-9D8F-222B4BE5A764}" type="datetime1">
              <a:rPr lang="fr-FR" smtClean="0"/>
              <a:pPr/>
              <a:t>20/07/2017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E0A-4899-4E24-BE2A-6C2521F11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E28D-4D80-4F44-82E5-00835ED1D232}" type="datetime1">
              <a:rPr lang="fr-FR" smtClean="0"/>
              <a:pPr/>
              <a:t>20/07/2017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E0A-4899-4E24-BE2A-6C2521F11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3B14-80CA-441D-BDFD-03BEB3D63A75}" type="datetime1">
              <a:rPr lang="fr-FR" smtClean="0"/>
              <a:pPr/>
              <a:t>20/07/2017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E0A-4899-4E24-BE2A-6C2521F11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7C7A-8A69-490B-A2D9-58FB87D001A3}" type="datetime1">
              <a:rPr lang="fr-FR" smtClean="0"/>
              <a:pPr/>
              <a:t>20/07/2017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E0A-4899-4E24-BE2A-6C2521F11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8DBF-A1EE-43F8-9E40-EC1BF101110E}" type="datetime1">
              <a:rPr lang="fr-FR" smtClean="0"/>
              <a:pPr/>
              <a:t>20/07/2017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E0A-4899-4E24-BE2A-6C2521F11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30A2-8034-4F83-9D01-07CACEEC41ED}" type="datetime1">
              <a:rPr lang="fr-FR" smtClean="0"/>
              <a:pPr/>
              <a:t>20/07/2017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E0A-4899-4E24-BE2A-6C2521F11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0B6E-9E67-4313-914B-F93CF6871FB5}" type="datetime1">
              <a:rPr lang="fr-FR" smtClean="0"/>
              <a:pPr/>
              <a:t>20/07/2017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E0A-4899-4E24-BE2A-6C2521F11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6F32-B35C-4D72-B700-58047FD9A6F4}" type="datetime1">
              <a:rPr lang="fr-FR" smtClean="0"/>
              <a:pPr/>
              <a:t>20/07/2017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E0A-4899-4E24-BE2A-6C2521F11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0649-5469-4EB9-98FD-9F8363235A5D}" type="datetime1">
              <a:rPr lang="fr-FR" smtClean="0"/>
              <a:pPr/>
              <a:t>20/07/2017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E0A-4899-4E24-BE2A-6C2521F11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31FB-EB42-4AF4-A755-27FDA6455F15}" type="datetime1">
              <a:rPr lang="fr-FR" smtClean="0"/>
              <a:pPr/>
              <a:t>20/07/2017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E0A-4899-4E24-BE2A-6C2521F11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94A4C-FB3D-48F4-BAD1-97167B48AB7A}" type="datetime1">
              <a:rPr lang="fr-FR" smtClean="0"/>
              <a:pPr/>
              <a:t>20/07/2017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84E0A-4899-4E24-BE2A-6C2521F113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Comic Sans MS" pitchFamily="66" charset="0"/>
              </a:rPr>
              <a:t>Projet  </a:t>
            </a:r>
            <a:r>
              <a:rPr lang="fr-FR" sz="3600" b="1" dirty="0" smtClean="0">
                <a:latin typeface="Comic Sans MS" pitchFamily="66" charset="0"/>
              </a:rPr>
              <a:t>A</a:t>
            </a:r>
            <a:r>
              <a:rPr lang="fr-FR" sz="3600" dirty="0" smtClean="0">
                <a:latin typeface="Comic Sans MS" pitchFamily="66" charset="0"/>
              </a:rPr>
              <a:t>rbitrage </a:t>
            </a:r>
            <a:r>
              <a:rPr lang="fr-FR" sz="3600" b="1" dirty="0" smtClean="0">
                <a:latin typeface="Comic Sans MS" pitchFamily="66" charset="0"/>
              </a:rPr>
              <a:t>S</a:t>
            </a:r>
            <a:r>
              <a:rPr lang="fr-FR" sz="3600" dirty="0" smtClean="0">
                <a:latin typeface="Comic Sans MS" pitchFamily="66" charset="0"/>
              </a:rPr>
              <a:t>portive </a:t>
            </a:r>
            <a:r>
              <a:rPr lang="fr-FR" sz="3600" b="1" dirty="0" smtClean="0">
                <a:latin typeface="Comic Sans MS" pitchFamily="66" charset="0"/>
              </a:rPr>
              <a:t>T</a:t>
            </a:r>
            <a:r>
              <a:rPr lang="fr-FR" sz="3600" dirty="0" smtClean="0">
                <a:latin typeface="Comic Sans MS" pitchFamily="66" charset="0"/>
              </a:rPr>
              <a:t>echnique</a:t>
            </a:r>
            <a:endParaRPr lang="fr-FR" sz="3600" dirty="0">
              <a:latin typeface="Comic Sans MS" pitchFamily="66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72264" y="6492875"/>
            <a:ext cx="2133600" cy="365125"/>
          </a:xfrm>
        </p:spPr>
        <p:txBody>
          <a:bodyPr/>
          <a:lstStyle/>
          <a:p>
            <a:fld id="{63B84E0A-4899-4E24-BE2A-6C2521F11379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643050"/>
            <a:ext cx="7229468" cy="242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1285852" y="4786322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ic Sans MS" pitchFamily="66" charset="0"/>
              </a:rPr>
              <a:t>Olympiade  2016 / 2020</a:t>
            </a:r>
          </a:p>
          <a:p>
            <a:pPr algn="ctr"/>
            <a:endParaRPr lang="fr-FR" sz="3600" b="1" dirty="0">
              <a:latin typeface="Comic Sans MS" pitchFamily="66" charset="0"/>
            </a:endParaRPr>
          </a:p>
        </p:txBody>
      </p:sp>
      <p:sp>
        <p:nvSpPr>
          <p:cNvPr id="7" name="Étoile à 5 branches 6"/>
          <p:cNvSpPr/>
          <p:nvPr/>
        </p:nvSpPr>
        <p:spPr>
          <a:xfrm>
            <a:off x="1785918" y="5715016"/>
            <a:ext cx="357190" cy="28575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 à 5 branches 7"/>
          <p:cNvSpPr/>
          <p:nvPr/>
        </p:nvSpPr>
        <p:spPr>
          <a:xfrm>
            <a:off x="2643174" y="5715016"/>
            <a:ext cx="357190" cy="28575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oile à 5 branches 8"/>
          <p:cNvSpPr/>
          <p:nvPr/>
        </p:nvSpPr>
        <p:spPr>
          <a:xfrm>
            <a:off x="3643306" y="5715016"/>
            <a:ext cx="357190" cy="28575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Étoile à 5 branches 9"/>
          <p:cNvSpPr/>
          <p:nvPr/>
        </p:nvSpPr>
        <p:spPr>
          <a:xfrm>
            <a:off x="4714876" y="5715016"/>
            <a:ext cx="357190" cy="28575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Étoile à 5 branches 10"/>
          <p:cNvSpPr/>
          <p:nvPr/>
        </p:nvSpPr>
        <p:spPr>
          <a:xfrm>
            <a:off x="5715008" y="5715016"/>
            <a:ext cx="357190" cy="28575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oile à 5 branches 11"/>
          <p:cNvSpPr/>
          <p:nvPr/>
        </p:nvSpPr>
        <p:spPr>
          <a:xfrm>
            <a:off x="6858016" y="5715016"/>
            <a:ext cx="357190" cy="28575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5 branches 12"/>
          <p:cNvSpPr/>
          <p:nvPr/>
        </p:nvSpPr>
        <p:spPr>
          <a:xfrm>
            <a:off x="4214810" y="6215082"/>
            <a:ext cx="357190" cy="285752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8286808" cy="2286016"/>
          </a:xfrm>
          <a:ln>
            <a:noFill/>
          </a:ln>
        </p:spPr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Historique  A.S.T</a:t>
            </a:r>
          </a:p>
          <a:p>
            <a:pPr algn="just"/>
            <a:r>
              <a:rPr lang="fr-FR" sz="1200" b="1" dirty="0" smtClean="0">
                <a:solidFill>
                  <a:schemeClr val="tx1"/>
                </a:solidFill>
                <a:latin typeface="Comic Sans MS" pitchFamily="66" charset="0"/>
              </a:rPr>
              <a:t>Ce fonctionnement original A.S.T (Arbitrage/Sportive/Technique) a été adopté par le Conseil d’Administration du Comité des Alpes-Maritimes le 3 septembre 2010. Il propose :</a:t>
            </a:r>
          </a:p>
          <a:p>
            <a:pPr algn="just"/>
            <a:r>
              <a:rPr lang="fr-FR" sz="1200" b="1" dirty="0" smtClean="0">
                <a:solidFill>
                  <a:schemeClr val="tx1"/>
                </a:solidFill>
                <a:latin typeface="Comic Sans MS" pitchFamily="66" charset="0"/>
              </a:rPr>
              <a:t>* différencier un Pôle Technique  - Développement d’un Pôle Administratif</a:t>
            </a:r>
          </a:p>
          <a:p>
            <a:pPr algn="just"/>
            <a:r>
              <a:rPr lang="fr-FR" sz="1200" b="1" dirty="0" smtClean="0">
                <a:solidFill>
                  <a:schemeClr val="tx1"/>
                </a:solidFill>
                <a:latin typeface="Comic Sans MS" pitchFamily="66" charset="0"/>
              </a:rPr>
              <a:t>* harmoniser les commissions régaliennes Arbitrage, Sportive et Technique</a:t>
            </a:r>
          </a:p>
          <a:p>
            <a:pPr algn="just"/>
            <a:r>
              <a:rPr lang="fr-FR" sz="1200" b="1" dirty="0" smtClean="0">
                <a:solidFill>
                  <a:schemeClr val="tx1"/>
                </a:solidFill>
                <a:latin typeface="Comic Sans MS" pitchFamily="66" charset="0"/>
              </a:rPr>
              <a:t>* déléguer la Coordination du Pôle AST à un élu du comité : le Secrétaire Général</a:t>
            </a:r>
          </a:p>
          <a:p>
            <a:pPr algn="just"/>
            <a:r>
              <a:rPr lang="fr-FR" sz="1200" b="1" dirty="0" smtClean="0">
                <a:solidFill>
                  <a:schemeClr val="tx1"/>
                </a:solidFill>
                <a:latin typeface="Comic Sans MS" pitchFamily="66" charset="0"/>
              </a:rPr>
              <a:t>* provoquer des réunions fréquentes entre les divers techniciens du Comité et des Clubs </a:t>
            </a:r>
          </a:p>
          <a:p>
            <a:pPr algn="just"/>
            <a:r>
              <a:rPr lang="fr-FR" sz="1200" b="1" dirty="0" smtClean="0">
                <a:solidFill>
                  <a:schemeClr val="tx1"/>
                </a:solidFill>
                <a:latin typeface="Comic Sans MS" pitchFamily="66" charset="0"/>
              </a:rPr>
              <a:t>Ce fonctionnement a été validé par l’Assemblée suivante et intégré dans le Projet 06 « Olympiade 2012/2016 », puis consolidé dans le Projet 06 « Olympiade 2016/2020 ».</a:t>
            </a:r>
          </a:p>
          <a:p>
            <a:pPr algn="just"/>
            <a:endParaRPr lang="fr-FR" sz="1200" dirty="0" smtClean="0">
              <a:latin typeface="Comic Sans MS" pitchFamily="66" charset="0"/>
            </a:endParaRPr>
          </a:p>
          <a:p>
            <a:pPr algn="l"/>
            <a:endParaRPr lang="fr-FR" sz="1200" dirty="0">
              <a:latin typeface="Comic Sans MS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428596" y="3929067"/>
            <a:ext cx="8286808" cy="207170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Historique  BASSINS 06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Cet autre fonctionnement original en Bassins (5 puis 4) a été formalisé dès 2012 et rapidement validé en Assemblée Générale. Il insiste sur la proximité et la mutualisation de clubs voisins: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200" b="1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* réduire les distances de déplacements en championnats et brassages jeunes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* animer des réunions sectorisées à thèmes et permettre des rencontres fréquentes  de dirigeants de clubs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* proposer des phases de brassages en poule géographiques en seniors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* inciter les clubs à mutualiser: animations, emplois, projets, tournois……</a:t>
            </a:r>
            <a:endParaRPr kumimoji="0" lang="fr-FR" sz="1200" b="1" strike="noStrike" kern="1200" cap="none" spc="0" normalizeH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1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E0A-4899-4E24-BE2A-6C2521F11379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85788" y="285728"/>
            <a:ext cx="76402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A.S.T  /  Bassins  06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latin typeface="Comic Sans MS" pitchFamily="66" charset="0"/>
              </a:rPr>
              <a:t>OBJECTIFS</a:t>
            </a:r>
            <a:endParaRPr lang="fr-FR" sz="3200" b="1" dirty="0">
              <a:latin typeface="Comic Sans MS" pitchFamily="66" charset="0"/>
            </a:endParaRPr>
          </a:p>
        </p:txBody>
      </p:sp>
      <p:grpSp>
        <p:nvGrpSpPr>
          <p:cNvPr id="3" name="Groupe 13"/>
          <p:cNvGrpSpPr/>
          <p:nvPr/>
        </p:nvGrpSpPr>
        <p:grpSpPr>
          <a:xfrm>
            <a:off x="3851920" y="4869160"/>
            <a:ext cx="5292080" cy="1686117"/>
            <a:chOff x="3384366" y="1800194"/>
            <a:chExt cx="5098166" cy="1686117"/>
          </a:xfrm>
        </p:grpSpPr>
        <p:sp>
          <p:nvSpPr>
            <p:cNvPr id="15" name="Flèche droite 14"/>
            <p:cNvSpPr/>
            <p:nvPr/>
          </p:nvSpPr>
          <p:spPr>
            <a:xfrm>
              <a:off x="3384366" y="1800194"/>
              <a:ext cx="5098166" cy="1686117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lèche droite 4"/>
            <p:cNvSpPr/>
            <p:nvPr/>
          </p:nvSpPr>
          <p:spPr>
            <a:xfrm>
              <a:off x="3384366" y="2010959"/>
              <a:ext cx="4680520" cy="12645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" tIns="9525" rIns="9525" bIns="9525" numCol="1" spcCol="1270" anchor="t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1700" kern="1200" dirty="0" smtClean="0"/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kern="1200" dirty="0" smtClean="0">
                  <a:latin typeface="Comic Sans MS" pitchFamily="66" charset="0"/>
                </a:rPr>
                <a:t>Dynamiser la filière féminine </a:t>
              </a:r>
              <a:endParaRPr lang="fr-FR" sz="1600" kern="1200" dirty="0">
                <a:latin typeface="Comic Sans MS" pitchFamily="66" charset="0"/>
              </a:endParaRP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kern="1200" dirty="0" smtClean="0">
                  <a:latin typeface="Comic Sans MS" pitchFamily="66" charset="0"/>
                </a:rPr>
                <a:t>Réduire les zones d’ombre : clubs isolés…</a:t>
              </a:r>
              <a:endParaRPr lang="fr-FR" sz="1600" kern="1200" dirty="0">
                <a:latin typeface="Comic Sans MS" pitchFamily="66" charset="0"/>
              </a:endParaRP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kern="1200" dirty="0" smtClean="0">
                  <a:latin typeface="Comic Sans MS" pitchFamily="66" charset="0"/>
                </a:rPr>
                <a:t>Travailler ensemble en proximité, </a:t>
              </a:r>
              <a:endParaRPr lang="fr-FR" sz="1600" kern="1200" dirty="0">
                <a:latin typeface="Comic Sans MS" pitchFamily="66" charset="0"/>
              </a:endParaRPr>
            </a:p>
          </p:txBody>
        </p:sp>
      </p:grpSp>
      <p:grpSp>
        <p:nvGrpSpPr>
          <p:cNvPr id="4" name="Groupe 19"/>
          <p:cNvGrpSpPr/>
          <p:nvPr/>
        </p:nvGrpSpPr>
        <p:grpSpPr>
          <a:xfrm>
            <a:off x="3851920" y="2780928"/>
            <a:ext cx="5292080" cy="2088232"/>
            <a:chOff x="3398777" y="0"/>
            <a:chExt cx="5098166" cy="2088232"/>
          </a:xfrm>
        </p:grpSpPr>
        <p:sp>
          <p:nvSpPr>
            <p:cNvPr id="21" name="Flèche droite 20"/>
            <p:cNvSpPr/>
            <p:nvPr/>
          </p:nvSpPr>
          <p:spPr>
            <a:xfrm>
              <a:off x="3398777" y="0"/>
              <a:ext cx="5098166" cy="2088232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lèche droite 4"/>
            <p:cNvSpPr/>
            <p:nvPr/>
          </p:nvSpPr>
          <p:spPr>
            <a:xfrm>
              <a:off x="3398777" y="234026"/>
              <a:ext cx="4396088" cy="15661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95" tIns="10795" rIns="10795" bIns="10795" numCol="1" spcCol="1270" anchor="t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1700" kern="1200" dirty="0" smtClean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kern="1200" dirty="0" smtClean="0">
                  <a:latin typeface="Comic Sans MS" pitchFamily="66" charset="0"/>
                </a:rPr>
                <a:t>Améliorer la Détection</a:t>
              </a:r>
              <a:endParaRPr lang="fr-FR" sz="1600" kern="1200" dirty="0">
                <a:latin typeface="Comic Sans MS" pitchFamily="66" charset="0"/>
              </a:endParaRP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kern="1200" dirty="0" smtClean="0">
                  <a:latin typeface="Comic Sans MS" pitchFamily="66" charset="0"/>
                </a:rPr>
                <a:t>Former les joueurs et les Cadres clubs</a:t>
              </a:r>
              <a:endParaRPr lang="fr-FR" sz="1600" kern="1200" dirty="0">
                <a:latin typeface="Comic Sans MS" pitchFamily="66" charset="0"/>
              </a:endParaRP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kern="1200" dirty="0" smtClean="0">
                  <a:latin typeface="Comic Sans MS" pitchFamily="66" charset="0"/>
                </a:rPr>
                <a:t>Coordination AST-Clubs</a:t>
              </a:r>
              <a:endParaRPr lang="fr-FR" sz="1600" kern="1200" dirty="0">
                <a:latin typeface="Comic Sans MS" pitchFamily="66" charset="0"/>
              </a:endParaRP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kern="1200" dirty="0" smtClean="0">
                  <a:latin typeface="Comic Sans MS" pitchFamily="66" charset="0"/>
                </a:rPr>
                <a:t>Déterminer et suivre des élites jeunes 06 sélections bassins, centre élite 06</a:t>
              </a:r>
              <a:endParaRPr lang="fr-FR" sz="1600" kern="1200" dirty="0">
                <a:latin typeface="Comic Sans MS" pitchFamily="66" charset="0"/>
              </a:endParaRP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1700" kern="1200" dirty="0"/>
            </a:p>
          </p:txBody>
        </p:sp>
      </p:grpSp>
      <p:grpSp>
        <p:nvGrpSpPr>
          <p:cNvPr id="5" name="Groupe 23"/>
          <p:cNvGrpSpPr/>
          <p:nvPr/>
        </p:nvGrpSpPr>
        <p:grpSpPr>
          <a:xfrm>
            <a:off x="251520" y="764704"/>
            <a:ext cx="3398777" cy="1872208"/>
            <a:chOff x="0" y="0"/>
            <a:chExt cx="3398777" cy="1872208"/>
          </a:xfrm>
        </p:grpSpPr>
        <p:sp>
          <p:nvSpPr>
            <p:cNvPr id="25" name="Rectangle à coins arrondis 24"/>
            <p:cNvSpPr/>
            <p:nvPr/>
          </p:nvSpPr>
          <p:spPr>
            <a:xfrm>
              <a:off x="0" y="0"/>
              <a:ext cx="3398777" cy="187220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1394" y="91394"/>
              <a:ext cx="3215989" cy="16894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600" b="1" dirty="0" smtClean="0">
                  <a:solidFill>
                    <a:schemeClr val="tx1"/>
                  </a:solidFill>
                  <a:latin typeface="Comic Sans MS" pitchFamily="66" charset="0"/>
                </a:rPr>
                <a:t>Développer</a:t>
              </a:r>
              <a:endParaRPr lang="fr-FR" sz="3600" b="1" kern="12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" name="Groupe 26"/>
          <p:cNvGrpSpPr/>
          <p:nvPr/>
        </p:nvGrpSpPr>
        <p:grpSpPr>
          <a:xfrm>
            <a:off x="3851920" y="764704"/>
            <a:ext cx="5292080" cy="1872208"/>
            <a:chOff x="3398777" y="0"/>
            <a:chExt cx="5098166" cy="1872208"/>
          </a:xfrm>
        </p:grpSpPr>
        <p:sp>
          <p:nvSpPr>
            <p:cNvPr id="28" name="Flèche droite 27"/>
            <p:cNvSpPr/>
            <p:nvPr/>
          </p:nvSpPr>
          <p:spPr>
            <a:xfrm>
              <a:off x="3398777" y="0"/>
              <a:ext cx="5098166" cy="1872208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lèche droite 4"/>
            <p:cNvSpPr/>
            <p:nvPr/>
          </p:nvSpPr>
          <p:spPr>
            <a:xfrm>
              <a:off x="3398777" y="234026"/>
              <a:ext cx="4616454" cy="12061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95" tIns="10795" rIns="10795" bIns="10795" numCol="1" spcCol="1270" anchor="t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1700" kern="1200" dirty="0" smtClean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kern="1200" dirty="0" smtClean="0">
                  <a:latin typeface="Comic Sans MS" pitchFamily="66" charset="0"/>
                </a:rPr>
                <a:t>Suivre et analyser les variations de licences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dirty="0" smtClean="0">
                  <a:latin typeface="Comic Sans MS" pitchFamily="66" charset="0"/>
                </a:rPr>
                <a:t>Accompagner les clubs : évènementiels…</a:t>
              </a:r>
              <a:endParaRPr lang="fr-FR" sz="1600" kern="1200" dirty="0">
                <a:latin typeface="Comic Sans MS" pitchFamily="66" charset="0"/>
              </a:endParaRP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600" kern="1200" dirty="0" smtClean="0">
                  <a:latin typeface="Comic Sans MS" pitchFamily="66" charset="0"/>
                </a:rPr>
                <a:t>Aider à la diversification des offres de pratiques</a:t>
              </a:r>
              <a:endParaRPr lang="fr-FR" sz="1600" kern="1200" dirty="0">
                <a:latin typeface="Comic Sans MS" pitchFamily="66" charset="0"/>
              </a:endParaRP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1700" kern="1200" dirty="0"/>
            </a:p>
          </p:txBody>
        </p:sp>
      </p:grpSp>
      <p:grpSp>
        <p:nvGrpSpPr>
          <p:cNvPr id="7" name="Groupe 29"/>
          <p:cNvGrpSpPr/>
          <p:nvPr/>
        </p:nvGrpSpPr>
        <p:grpSpPr>
          <a:xfrm>
            <a:off x="214282" y="2786058"/>
            <a:ext cx="3398777" cy="1872208"/>
            <a:chOff x="-37238" y="-66878"/>
            <a:chExt cx="3398777" cy="1872208"/>
          </a:xfrm>
        </p:grpSpPr>
        <p:sp>
          <p:nvSpPr>
            <p:cNvPr id="31" name="Rectangle à coins arrondis 30"/>
            <p:cNvSpPr/>
            <p:nvPr/>
          </p:nvSpPr>
          <p:spPr>
            <a:xfrm>
              <a:off x="-37238" y="-66878"/>
              <a:ext cx="3398777" cy="187220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91394" y="91394"/>
              <a:ext cx="3215989" cy="16894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600" b="1" dirty="0" smtClean="0">
                  <a:solidFill>
                    <a:schemeClr val="tx1"/>
                  </a:solidFill>
                  <a:latin typeface="Comic Sans MS" pitchFamily="66" charset="0"/>
                </a:rPr>
                <a:t>Optimiser le qualitatif handball</a:t>
              </a:r>
              <a:endParaRPr lang="fr-FR" sz="3600" b="1" kern="12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8" name="Groupe 32"/>
          <p:cNvGrpSpPr/>
          <p:nvPr/>
        </p:nvGrpSpPr>
        <p:grpSpPr>
          <a:xfrm>
            <a:off x="251520" y="4797152"/>
            <a:ext cx="3398777" cy="1872208"/>
            <a:chOff x="0" y="0"/>
            <a:chExt cx="3398777" cy="1872208"/>
          </a:xfrm>
        </p:grpSpPr>
        <p:sp>
          <p:nvSpPr>
            <p:cNvPr id="34" name="Rectangle à coins arrondis 33"/>
            <p:cNvSpPr/>
            <p:nvPr/>
          </p:nvSpPr>
          <p:spPr>
            <a:xfrm>
              <a:off x="0" y="0"/>
              <a:ext cx="3398777" cy="187220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35" name="Rectangle 34"/>
            <p:cNvSpPr/>
            <p:nvPr/>
          </p:nvSpPr>
          <p:spPr>
            <a:xfrm>
              <a:off x="91394" y="91394"/>
              <a:ext cx="3215989" cy="16894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600" b="1" dirty="0" smtClean="0">
                  <a:solidFill>
                    <a:schemeClr val="tx1"/>
                  </a:solidFill>
                  <a:latin typeface="Comic Sans MS" pitchFamily="66" charset="0"/>
                </a:rPr>
                <a:t>Mutualiser</a:t>
              </a:r>
              <a:endParaRPr lang="fr-FR" sz="3600" b="1" kern="12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37" name="Espace réservé du numéro de diapositive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8" name="Espace réservé du pied de page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E0A-4899-4E24-BE2A-6C2521F11379}" type="slidenum">
              <a:rPr lang="fr-FR" smtClean="0"/>
              <a:pPr/>
              <a:t>4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571476" y="357172"/>
          <a:ext cx="8215365" cy="6149149"/>
        </p:xfrm>
        <a:graphic>
          <a:graphicData uri="http://schemas.openxmlformats.org/drawingml/2006/table">
            <a:tbl>
              <a:tblPr/>
              <a:tblGrid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  <a:gridCol w="547691"/>
              </a:tblGrid>
              <a:tr h="443291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fr-FR" sz="13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Ruban Pédagogique 2017 / 2018  Comité  ALPES-MARITIMES</a:t>
                      </a: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1408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84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Etapes Développement du joueur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303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Découverte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Initiation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Formation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1408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84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Années de Naissance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303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1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2014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1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2013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1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2012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1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2011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1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2010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1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2009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1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2008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1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2007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1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2006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1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2005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1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2004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1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2003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1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2002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1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2001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1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2000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08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84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Catégories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303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baby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Ecole HB / -9 ans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 - 11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-13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-15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-17 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-18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08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84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Scolarité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303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Maternelle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Primaire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6ème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5ème</a:t>
                      </a:r>
                    </a:p>
                  </a:txBody>
                  <a:tcPr marL="5636" marR="5636" marT="56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4ème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3ème</a:t>
                      </a:r>
                    </a:p>
                  </a:txBody>
                  <a:tcPr marL="5636" marR="5636" marT="56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seconde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1ère</a:t>
                      </a:r>
                    </a:p>
                  </a:txBody>
                  <a:tcPr marL="5636" marR="5636" marT="56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Terminale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08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2884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Repères sélections  Comité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032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N-2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N-1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N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N+1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N+2</a:t>
                      </a:r>
                    </a:p>
                  </a:txBody>
                  <a:tcPr marL="5636" marR="5636" marT="56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08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68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Compétitions / Sélections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368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Comité 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Ligue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374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Inter Bassins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latin typeface="Comic Sans MS"/>
                        </a:rPr>
                        <a:t>Intercom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 dirty="0" err="1">
                          <a:solidFill>
                            <a:srgbClr val="000000"/>
                          </a:solidFill>
                          <a:latin typeface="Comic Sans MS"/>
                        </a:rPr>
                        <a:t>Interligue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08"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884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Formules compétitions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303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Animations spécifiques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Plateaux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Championnats Départementaux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032"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636" marR="5636" marT="56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Championnats PACA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CF</a:t>
                      </a:r>
                    </a:p>
                  </a:txBody>
                  <a:tcPr marL="5636" marR="5636" marT="56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E0A-4899-4E24-BE2A-6C2521F11379}" type="slidenum">
              <a:rPr lang="fr-FR" smtClean="0"/>
              <a:pPr/>
              <a:t>5</a:t>
            </a:fld>
            <a:endParaRPr lang="fr-FR"/>
          </a:p>
        </p:txBody>
      </p:sp>
      <p:graphicFrame>
        <p:nvGraphicFramePr>
          <p:cNvPr id="3" name="Diagramme 2"/>
          <p:cNvGraphicFramePr/>
          <p:nvPr/>
        </p:nvGraphicFramePr>
        <p:xfrm>
          <a:off x="357159" y="428604"/>
          <a:ext cx="8572560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71473" y="2357431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mic Sans MS" pitchFamily="66" charset="0"/>
              </a:rPr>
              <a:t>PPF  Féminin 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643703" y="2428869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mic Sans MS" pitchFamily="66" charset="0"/>
              </a:rPr>
              <a:t>PPF  Masculin 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14349" y="3571877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mic Sans MS" pitchFamily="66" charset="0"/>
              </a:rPr>
              <a:t>Pôles Féminins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715109" y="3571877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mic Sans MS" pitchFamily="66" charset="0"/>
              </a:rPr>
              <a:t>Pôles Masculins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071802" y="642918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omic Sans MS" pitchFamily="66" charset="0"/>
              </a:rPr>
              <a:t>  Sections Sportives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071803" y="5643579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Comic Sans MS" pitchFamily="66" charset="0"/>
              </a:rPr>
              <a:t>       H.F.M</a:t>
            </a:r>
            <a:endParaRPr lang="fr-FR" sz="2800" b="1" dirty="0">
              <a:latin typeface="Comic Sans MS" pitchFamily="66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143108" y="2571745"/>
            <a:ext cx="47863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latin typeface="Comic Sans MS" pitchFamily="66" charset="0"/>
              </a:rPr>
              <a:t>   </a:t>
            </a:r>
            <a:r>
              <a:rPr lang="fr-FR" sz="8000" dirty="0" smtClean="0">
                <a:latin typeface="Comic Sans MS" pitchFamily="66" charset="0"/>
              </a:rPr>
              <a:t>A . S . T</a:t>
            </a:r>
            <a:endParaRPr lang="fr-FR" sz="8000" dirty="0">
              <a:latin typeface="Comic Sans MS" pitchFamily="66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786315" y="5286389"/>
            <a:ext cx="85725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Comic Sans MS" pitchFamily="66" charset="0"/>
              </a:rPr>
              <a:t> UGSEL</a:t>
            </a:r>
            <a:endParaRPr lang="fr-FR" sz="1400" b="1" dirty="0">
              <a:latin typeface="Comic Sans MS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214811" y="1142985"/>
            <a:ext cx="85725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Comic Sans MS" pitchFamily="66" charset="0"/>
              </a:rPr>
              <a:t> UNSS</a:t>
            </a:r>
            <a:endParaRPr lang="fr-FR" sz="1400" b="1" dirty="0">
              <a:latin typeface="Comic Sans MS" pitchFamily="66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929321" y="4143381"/>
            <a:ext cx="7858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Comic Sans MS" pitchFamily="66" charset="0"/>
              </a:rPr>
              <a:t> USEP</a:t>
            </a:r>
            <a:endParaRPr lang="fr-FR" sz="1400" b="1" dirty="0">
              <a:latin typeface="Comic Sans MS" pitchFamily="66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429256" y="1428737"/>
            <a:ext cx="7858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Comic Sans MS" pitchFamily="66" charset="0"/>
              </a:rPr>
              <a:t> FFSU</a:t>
            </a:r>
            <a:endParaRPr lang="fr-FR" sz="1400" b="1" dirty="0">
              <a:latin typeface="Comic Sans MS" pitchFamily="66" charset="0"/>
            </a:endParaRPr>
          </a:p>
        </p:txBody>
      </p:sp>
      <p:sp>
        <p:nvSpPr>
          <p:cNvPr id="15" name="Flèche en arc 14"/>
          <p:cNvSpPr/>
          <p:nvPr/>
        </p:nvSpPr>
        <p:spPr>
          <a:xfrm rot="10800000">
            <a:off x="4214810" y="4071942"/>
            <a:ext cx="865079" cy="752242"/>
          </a:xfrm>
          <a:prstGeom prst="circularArrow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lèche en arc 15"/>
          <p:cNvSpPr/>
          <p:nvPr/>
        </p:nvSpPr>
        <p:spPr>
          <a:xfrm rot="16200000">
            <a:off x="2229566" y="2913913"/>
            <a:ext cx="865078" cy="752243"/>
          </a:xfrm>
          <a:prstGeom prst="circularArrow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ZoneTexte 16"/>
          <p:cNvSpPr txBox="1"/>
          <p:nvPr/>
        </p:nvSpPr>
        <p:spPr>
          <a:xfrm>
            <a:off x="3214678" y="214290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ARCHITECTURE</a:t>
            </a:r>
            <a:endParaRPr lang="fr-FR" sz="2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84E0A-4899-4E24-BE2A-6C2521F11379}" type="slidenum">
              <a:rPr lang="fr-FR" smtClean="0"/>
              <a:pPr/>
              <a:t>6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785788" y="357155"/>
          <a:ext cx="7858178" cy="6072231"/>
        </p:xfrm>
        <a:graphic>
          <a:graphicData uri="http://schemas.openxmlformats.org/drawingml/2006/table">
            <a:tbl>
              <a:tblPr/>
              <a:tblGrid>
                <a:gridCol w="314957"/>
                <a:gridCol w="677158"/>
                <a:gridCol w="677158"/>
                <a:gridCol w="677158"/>
                <a:gridCol w="866132"/>
                <a:gridCol w="700779"/>
                <a:gridCol w="102360"/>
                <a:gridCol w="314957"/>
                <a:gridCol w="677158"/>
                <a:gridCol w="677158"/>
                <a:gridCol w="677158"/>
                <a:gridCol w="716527"/>
                <a:gridCol w="779518"/>
              </a:tblGrid>
              <a:tr h="303735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 Organigramme Technique Comité 06   A.S.T </a:t>
                      </a:r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06  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Olympiade</a:t>
                      </a:r>
                      <a:r>
                        <a:rPr lang="fr-FR" sz="1200" b="1" i="0" u="none" strike="noStrike" baseline="0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2016/2020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1007"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889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fr-FR" sz="1100" b="1" i="0" u="sng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Coordonateur Général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 :  FENASSE  Patrick</a:t>
                      </a:r>
                      <a:endParaRPr lang="fr-FR" sz="1100" b="1" i="0" u="sng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1889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fr-FR" sz="1100" b="1" i="0" u="sng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Coordonateur Technique </a:t>
                      </a:r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 :  BASCHER  Stéphane</a:t>
                      </a:r>
                      <a:endParaRPr lang="fr-FR" sz="1100" b="1" i="0" u="sng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4042"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sng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sng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sng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1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1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889">
                <a:tc rowSpan="8"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E T D</a:t>
                      </a:r>
                    </a:p>
                  </a:txBody>
                  <a:tcPr marL="5553" marR="5553" marT="5553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Responsable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élu (secrétaire général)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FENASSE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Patrick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1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vert="wordArtVert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Conseiller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Technique Fédéral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BASCHER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Stéphane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19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BASSINS</a:t>
                      </a:r>
                    </a:p>
                  </a:txBody>
                  <a:tcPr marL="5553" marR="5553" marT="5553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Bassin LEVANT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Cadres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Inter Comités Féminin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Coordonateur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/ Animateur Féminin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Coordonateur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/ Animateur Masculin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Cadres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Inter Comités Masculin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BAUDET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Laurent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Coordonateur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Arbitrage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GUILLEMENOT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Shirley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</a:p>
                  </a:txBody>
                  <a:tcPr marL="5553" marR="5553" marT="55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Formations 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Animateurs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BAUDET 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Laurent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Bassin NICE METROPOLE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Coordonateur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/ Animateur Féminin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89"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Coordonateur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/ Animateur Masculin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89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 A S T</a:t>
                      </a:r>
                    </a:p>
                  </a:txBody>
                  <a:tcPr marL="5553" marR="5553" marT="5553" marB="0" vert="wordArt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Référent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P.P.F Féminin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DRUSIAN 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Marc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Coordonateur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Arbitrage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Référent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P.P.F Masculin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BASCHER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Stéphane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</a:p>
                  </a:txBody>
                  <a:tcPr marL="5553" marR="5553" marT="55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Coordonateur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Pôle Féminin / AST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DRUSIAN 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Marc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Bassin ANTIBES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Coordonateur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Pôle Masculin / AST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BASCHER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Stéphane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Coordonateur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/ Animateur Féminin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Référent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Comité / Classes Sportives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ETCHEVERRY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Stéphane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Coordonateur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/ Animateur Masculin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Animation/Formation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JJA et Ecoles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BADALASSI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Roger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Coordonateur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Arbitrage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Coordination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SPORTIVE / AST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BADALASSI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Roger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</a:p>
                  </a:txBody>
                  <a:tcPr marL="5553" marR="5553" marT="555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Référent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Fédération Italienne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ASNONG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Jean-Claude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800" b="1" i="0" u="sng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Bassin CANNES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Ecole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06 Gardien de but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BAUDET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Laurent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Coordonateur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/ Animateur Féminin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Référent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et animateur BEACH 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ZAFARANA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Claudio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Coordonateur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/ Animateur Masculin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Coordination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DEVELOPPEMENT</a:t>
                      </a: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BASCHER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Stéphane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Coordonateur </a:t>
                      </a:r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Arbitrage</a:t>
                      </a: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 dirty="0">
                          <a:solidFill>
                            <a:srgbClr val="000000"/>
                          </a:solidFill>
                          <a:latin typeface="Comic Sans MS"/>
                        </a:rPr>
                        <a:t> </a:t>
                      </a:r>
                      <a:r>
                        <a:rPr lang="fr-FR" sz="6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</a:t>
                      </a:r>
                      <a:endParaRPr lang="fr-FR" sz="6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8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FENASSE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 dirty="0" smtClean="0">
                          <a:solidFill>
                            <a:srgbClr val="000000"/>
                          </a:solidFill>
                          <a:latin typeface="Comic Sans MS"/>
                        </a:rPr>
                        <a:t> Patrick</a:t>
                      </a:r>
                      <a:endParaRPr lang="fr-FR" sz="800" b="1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latin typeface="Comic Sans MS"/>
                      </a:endParaRPr>
                    </a:p>
                  </a:txBody>
                  <a:tcPr marL="5553" marR="5553" marT="555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656</Words>
  <Application>Microsoft Office PowerPoint</Application>
  <PresentationFormat>Affichage à l'écran (4:3)</PresentationFormat>
  <Paragraphs>241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Projet  Arbitrage Sportive Technique</vt:lpstr>
      <vt:lpstr>Diapositive 2</vt:lpstr>
      <vt:lpstr>OBJECTIFS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A.S.T  /  Bassins  06</dc:title>
  <dc:creator>Kijevoila</dc:creator>
  <cp:lastModifiedBy>Salma Viennet</cp:lastModifiedBy>
  <cp:revision>75</cp:revision>
  <dcterms:created xsi:type="dcterms:W3CDTF">2017-07-11T10:07:05Z</dcterms:created>
  <dcterms:modified xsi:type="dcterms:W3CDTF">2017-07-20T09:14:17Z</dcterms:modified>
</cp:coreProperties>
</file>